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97" r:id="rId2"/>
    <p:sldId id="488" r:id="rId3"/>
    <p:sldId id="489" r:id="rId4"/>
    <p:sldId id="495" r:id="rId5"/>
    <p:sldId id="492" r:id="rId6"/>
    <p:sldId id="493" r:id="rId7"/>
    <p:sldId id="496" r:id="rId8"/>
    <p:sldId id="498" r:id="rId9"/>
  </p:sldIdLst>
  <p:sldSz cx="12192000" cy="6858000"/>
  <p:notesSz cx="6819900" cy="99187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5A4542B8-06A5-4E6F-9FDA-77FAFBA907F0}">
          <p14:sldIdLst>
            <p14:sldId id="497"/>
            <p14:sldId id="488"/>
            <p14:sldId id="489"/>
            <p14:sldId id="495"/>
            <p14:sldId id="492"/>
            <p14:sldId id="493"/>
            <p14:sldId id="496"/>
            <p14:sldId id="4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D"/>
    <a:srgbClr val="64B345"/>
    <a:srgbClr val="00ABD1"/>
    <a:srgbClr val="EC6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7"/>
    <p:restoredTop sz="90581" autoAdjust="0"/>
  </p:normalViewPr>
  <p:slideViewPr>
    <p:cSldViewPr snapToGrid="0">
      <p:cViewPr varScale="1">
        <p:scale>
          <a:sx n="75" d="100"/>
          <a:sy n="75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BFDB7-3218-0B47-A376-62B6307DCF7E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9547-66D5-CC4E-987C-32F514AE756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0949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CD65-2207-A2A0-1AE0-BEA2210E4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5EF46-6291-4728-9DEE-E0DA53C7A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4BFBF-900A-5FE9-73F9-76496ADB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6FF6-7AE0-7DF8-57D9-AA1662CD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F466-E834-6DC0-EF7B-BA73E851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444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1695-2619-F584-3CED-9264922F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62788-EAF2-6F2E-D482-950F78ABA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15E15-D232-AC95-9A58-DB624BD1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2F5D1-7A0A-F6FF-48F3-13A3D7CD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8CA8-01F3-BAD9-43B9-A1503047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218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49F59-54B0-E087-DF3C-8BC04111B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D53AE-51E5-A0CA-4DBC-19EC31C2C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3AE9-8519-FBBB-4F97-B5FB34B4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7760D-558E-C8C3-6E0D-D5B8521D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F9615-3804-F7F3-7FD0-DA635013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632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A534-9FF4-3248-870D-87FFFC4F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A58E-368C-E3E0-C00E-CBB83FBB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B2C8A-CA5A-026C-36EA-08417E4D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DE2EF-5341-0AC6-54DA-EA0CBC7F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B948-68A9-77E8-ABAE-64DD26D9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7080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8F40-55DD-6328-64B8-30177B3A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A8793-F647-A540-D549-E1ACEFD8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9B15-BD4A-6ED6-3CFE-5BE857D4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0914-69DB-2B8A-49EE-B257FE5F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3968-FC26-E36D-4596-83B583E2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6246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40C3-E84E-81A5-E845-FAB8160D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D49D-6915-292E-EDB6-093C1FAF6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E3DB6-9FD6-E735-A291-25363B36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D47FF-9B1C-8C28-2E5A-574F90E5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04C39-83D6-61E7-3AED-7E9A103F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4E74-591C-78C4-62F5-1DA9FB3E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21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2B82-14EE-107E-F5BE-C1ECD261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7ED9-C9EE-184F-5851-3CF0B0EC4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FEE24-563F-7033-994C-F29AF581E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DAAB3-9243-EDE1-FF84-20CE7D2E3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762E4-5221-F115-74FF-9933A4CC5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B8B8E-19F5-9F30-E005-BB0F96EF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A3D4D-7A01-C351-CA12-499EEC4B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426EF-DC5E-5C55-3CF2-0057F7BD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644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B6F9-287A-21F3-F528-7C2ACBB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2315B-9C65-F5BD-88DC-194B842E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AF4C9-4626-3130-6B7C-83362329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56251-33C1-D47F-8BD8-472EC10F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10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BDB10-DC91-3B58-5B19-A6EBA4B0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67AAC-DE36-05D2-1076-89D1CFC5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AE2C-E3C7-E66D-A8D0-894F213D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527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D81F-5552-587C-7ADD-48769B42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9D20-9DC3-F5B9-7092-91C94AA0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498BE-DCF2-FF8C-AE58-8A020BE2E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C95D4-6A17-C4F2-956E-02DE593E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5E82F-887F-49D9-118F-19E879D1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F4081-F506-3674-A667-12322BB1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8234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3E5C-0D58-29D6-6B1E-E7E5D4E2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4D5FC-A118-1658-A3CB-01E8AAE98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6A3EE-9BE0-ECF2-98DE-32BD5AD87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BC557-0AB9-3B23-8855-093F1A3C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F04FE-D60B-49C9-B2DC-6FE8AB15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9376D-514B-65F8-018A-A4CB04EE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71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BEF51-6E15-894E-89AF-4DCEC591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B78CB-1F63-1E38-1ED3-B93D7D92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329E-BEC0-0CB6-0665-670342FE3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F89B-3CBE-0A47-AEBA-F66A3151341B}" type="datetimeFigureOut">
              <a:rPr lang="en-GR" smtClean="0"/>
              <a:t>06/30/2026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4702-0840-59B3-397E-4487A01DD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006C-6091-7A04-938B-271405D52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BDE0-9B6C-D347-8E12-DBE6DA1A7D3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2126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72199C-EA78-8401-D650-E7810A44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8" y="0"/>
            <a:ext cx="11927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E3763F4B-EC88-43C1-41FA-96039583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676" y="66266"/>
            <a:ext cx="1269801" cy="62498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76672D9-5CF8-EE1E-2BCC-479043AE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62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60CDA4-075E-FF32-0AA3-B03AE8EE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49280" cy="6671035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2949B0C9-9334-C130-A262-7CC14C63C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676" y="66266"/>
            <a:ext cx="1269801" cy="6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06A18333-AADE-64F3-626E-3ABBD623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676" y="66266"/>
            <a:ext cx="1269801" cy="62498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7A200B-BF2B-0068-D972-B6D02218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9D886450-6386-93EA-A3D2-9F1BEE37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676" y="66266"/>
            <a:ext cx="1269801" cy="6249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C1F909-9960-695D-5B72-190F421F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39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FF056209-01E0-3C69-0015-1FDB1EF0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2944" cy="68580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12CD9F99-D102-C5E7-3F6C-5B676393E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676" y="66266"/>
            <a:ext cx="1269801" cy="6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2708E7-3E4B-5A70-ECE5-A605F044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0"/>
            <a:ext cx="12008734" cy="68580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CBC5E2A2-CB5A-24E7-4FBF-8914F4A4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676" y="66266"/>
            <a:ext cx="1269801" cy="6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5A99C73-6EDD-8B94-E20B-5A0F627E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4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Christodoulos Gampierakis</dc:creator>
  <cp:lastModifiedBy>ANGELIKI MARKANTONATOU</cp:lastModifiedBy>
  <cp:revision>101</cp:revision>
  <cp:lastPrinted>2026-06-29T13:21:29Z</cp:lastPrinted>
  <dcterms:created xsi:type="dcterms:W3CDTF">2024-05-02T08:51:01Z</dcterms:created>
  <dcterms:modified xsi:type="dcterms:W3CDTF">2026-06-30T15:26:23Z</dcterms:modified>
</cp:coreProperties>
</file>